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4638" autoAdjust="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2A6-B01C-47EC-AA8B-1D6178C7DAF9}" type="datetimeFigureOut">
              <a:rPr lang="en-US" smtClean="0"/>
              <a:t>10/31/2012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B025E-B7A6-4633-9E2A-D06D5F9EC5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2A6-B01C-47EC-AA8B-1D6178C7DAF9}" type="datetimeFigureOut">
              <a:rPr lang="en-US" smtClean="0"/>
              <a:t>10/31/2012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B025E-B7A6-4633-9E2A-D06D5F9EC5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2A6-B01C-47EC-AA8B-1D6178C7DAF9}" type="datetimeFigureOut">
              <a:rPr lang="en-US" smtClean="0"/>
              <a:t>10/31/2012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B025E-B7A6-4633-9E2A-D06D5F9EC5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2A6-B01C-47EC-AA8B-1D6178C7DAF9}" type="datetimeFigureOut">
              <a:rPr lang="en-US" smtClean="0"/>
              <a:t>10/31/2012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B025E-B7A6-4633-9E2A-D06D5F9EC5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2A6-B01C-47EC-AA8B-1D6178C7DAF9}" type="datetimeFigureOut">
              <a:rPr lang="en-US" smtClean="0"/>
              <a:t>10/31/2012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B025E-B7A6-4633-9E2A-D06D5F9EC5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2A6-B01C-47EC-AA8B-1D6178C7DAF9}" type="datetimeFigureOut">
              <a:rPr lang="en-US" smtClean="0"/>
              <a:t>10/31/2012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B025E-B7A6-4633-9E2A-D06D5F9EC5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2A6-B01C-47EC-AA8B-1D6178C7DAF9}" type="datetimeFigureOut">
              <a:rPr lang="en-US" smtClean="0"/>
              <a:t>10/31/2012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B025E-B7A6-4633-9E2A-D06D5F9EC5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2A6-B01C-47EC-AA8B-1D6178C7DAF9}" type="datetimeFigureOut">
              <a:rPr lang="en-US" smtClean="0"/>
              <a:t>10/31/2012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B025E-B7A6-4633-9E2A-D06D5F9EC5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2A6-B01C-47EC-AA8B-1D6178C7DAF9}" type="datetimeFigureOut">
              <a:rPr lang="en-US" smtClean="0"/>
              <a:t>10/31/2012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B025E-B7A6-4633-9E2A-D06D5F9EC5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2A6-B01C-47EC-AA8B-1D6178C7DAF9}" type="datetimeFigureOut">
              <a:rPr lang="en-US" smtClean="0"/>
              <a:t>10/31/2012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B025E-B7A6-4633-9E2A-D06D5F9EC5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2A6-B01C-47EC-AA8B-1D6178C7DAF9}" type="datetimeFigureOut">
              <a:rPr lang="en-US" smtClean="0"/>
              <a:t>10/31/2012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B025E-B7A6-4633-9E2A-D06D5F9EC5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2212A6-B01C-47EC-AA8B-1D6178C7DAF9}" type="datetimeFigureOut">
              <a:rPr lang="en-US" smtClean="0"/>
              <a:t>10/31/2012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0B025E-B7A6-4633-9E2A-D06D5F9EC5E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garden task page 1 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62200" y="228600"/>
            <a:ext cx="4484077" cy="61722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garden task page 2 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38401" y="926346"/>
            <a:ext cx="3777646" cy="519981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graph for garder 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27953" y="1600200"/>
            <a:ext cx="3288093" cy="452596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task sheet 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27953" y="1600200"/>
            <a:ext cx="3288093" cy="452596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On-screen Show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Kristin Meanea</dc:creator>
  <cp:lastModifiedBy>Kristin Meanea</cp:lastModifiedBy>
  <cp:revision>1</cp:revision>
  <dcterms:created xsi:type="dcterms:W3CDTF">2012-10-31T17:10:54Z</dcterms:created>
  <dcterms:modified xsi:type="dcterms:W3CDTF">2012-10-31T17:13:03Z</dcterms:modified>
</cp:coreProperties>
</file>